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9" r:id="rId6"/>
    <p:sldId id="261" r:id="rId7"/>
    <p:sldId id="259" r:id="rId8"/>
    <p:sldId id="266" r:id="rId9"/>
    <p:sldId id="267" r:id="rId10"/>
    <p:sldId id="275" r:id="rId11"/>
    <p:sldId id="274" r:id="rId12"/>
    <p:sldId id="268" r:id="rId13"/>
    <p:sldId id="270" r:id="rId14"/>
    <p:sldId id="276" r:id="rId15"/>
    <p:sldId id="273" r:id="rId16"/>
    <p:sldId id="271" r:id="rId17"/>
    <p:sldId id="272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435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A9FEE-EE6D-4EAF-9AF7-FBCCAAEE2F44}" v="1" dt="2023-08-28T11:20:45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80" y="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sh, Ian" userId="2b14a4d8-96b1-4bbd-8e21-7a55a1610c48" providerId="ADAL" clId="{020A9FEE-EE6D-4EAF-9AF7-FBCCAAEE2F44}"/>
    <pc:docChg chg="undo custSel addSld delSld modSld sldOrd">
      <pc:chgData name="Rish, Ian" userId="2b14a4d8-96b1-4bbd-8e21-7a55a1610c48" providerId="ADAL" clId="{020A9FEE-EE6D-4EAF-9AF7-FBCCAAEE2F44}" dt="2023-08-28T12:10:44.466" v="960" actId="2696"/>
      <pc:docMkLst>
        <pc:docMk/>
      </pc:docMkLst>
      <pc:sldChg chg="modSp mod">
        <pc:chgData name="Rish, Ian" userId="2b14a4d8-96b1-4bbd-8e21-7a55a1610c48" providerId="ADAL" clId="{020A9FEE-EE6D-4EAF-9AF7-FBCCAAEE2F44}" dt="2023-08-28T11:09:03.437" v="55" actId="20577"/>
        <pc:sldMkLst>
          <pc:docMk/>
          <pc:sldMk cId="2206712550" sldId="258"/>
        </pc:sldMkLst>
        <pc:spChg chg="mod">
          <ac:chgData name="Rish, Ian" userId="2b14a4d8-96b1-4bbd-8e21-7a55a1610c48" providerId="ADAL" clId="{020A9FEE-EE6D-4EAF-9AF7-FBCCAAEE2F44}" dt="2023-08-28T11:09:03.437" v="55" actId="20577"/>
          <ac:spMkLst>
            <pc:docMk/>
            <pc:sldMk cId="2206712550" sldId="258"/>
            <ac:spMk id="6" creationId="{00000000-0000-0000-0000-000000000000}"/>
          </ac:spMkLst>
        </pc:spChg>
      </pc:sldChg>
      <pc:sldChg chg="modSp add del mod ord setBg">
        <pc:chgData name="Rish, Ian" userId="2b14a4d8-96b1-4bbd-8e21-7a55a1610c48" providerId="ADAL" clId="{020A9FEE-EE6D-4EAF-9AF7-FBCCAAEE2F44}" dt="2023-08-28T11:29:10.280" v="809" actId="313"/>
        <pc:sldMkLst>
          <pc:docMk/>
          <pc:sldMk cId="3764774722" sldId="259"/>
        </pc:sldMkLst>
        <pc:spChg chg="mod">
          <ac:chgData name="Rish, Ian" userId="2b14a4d8-96b1-4bbd-8e21-7a55a1610c48" providerId="ADAL" clId="{020A9FEE-EE6D-4EAF-9AF7-FBCCAAEE2F44}" dt="2023-08-28T11:22:06.168" v="669" actId="20577"/>
          <ac:spMkLst>
            <pc:docMk/>
            <pc:sldMk cId="3764774722" sldId="259"/>
            <ac:spMk id="9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29:10.280" v="809" actId="313"/>
          <ac:spMkLst>
            <pc:docMk/>
            <pc:sldMk cId="3764774722" sldId="259"/>
            <ac:spMk id="15" creationId="{00000000-0000-0000-0000-000000000000}"/>
          </ac:spMkLst>
        </pc:spChg>
      </pc:sldChg>
      <pc:sldChg chg="del">
        <pc:chgData name="Rish, Ian" userId="2b14a4d8-96b1-4bbd-8e21-7a55a1610c48" providerId="ADAL" clId="{020A9FEE-EE6D-4EAF-9AF7-FBCCAAEE2F44}" dt="2023-08-28T11:08:32.072" v="6" actId="2696"/>
        <pc:sldMkLst>
          <pc:docMk/>
          <pc:sldMk cId="1993207171" sldId="260"/>
        </pc:sldMkLst>
      </pc:sldChg>
      <pc:sldChg chg="modSp mod ord">
        <pc:chgData name="Rish, Ian" userId="2b14a4d8-96b1-4bbd-8e21-7a55a1610c48" providerId="ADAL" clId="{020A9FEE-EE6D-4EAF-9AF7-FBCCAAEE2F44}" dt="2023-08-28T11:17:11.667" v="605" actId="20577"/>
        <pc:sldMkLst>
          <pc:docMk/>
          <pc:sldMk cId="2251840951" sldId="261"/>
        </pc:sldMkLst>
        <pc:spChg chg="mod">
          <ac:chgData name="Rish, Ian" userId="2b14a4d8-96b1-4bbd-8e21-7a55a1610c48" providerId="ADAL" clId="{020A9FEE-EE6D-4EAF-9AF7-FBCCAAEE2F44}" dt="2023-08-28T11:14:20.115" v="451" actId="20577"/>
          <ac:spMkLst>
            <pc:docMk/>
            <pc:sldMk cId="2251840951" sldId="261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17:11.667" v="605" actId="20577"/>
          <ac:spMkLst>
            <pc:docMk/>
            <pc:sldMk cId="2251840951" sldId="261"/>
            <ac:spMk id="12" creationId="{00000000-0000-0000-0000-000000000000}"/>
          </ac:spMkLst>
        </pc:spChg>
      </pc:sldChg>
      <pc:sldChg chg="del">
        <pc:chgData name="Rish, Ian" userId="2b14a4d8-96b1-4bbd-8e21-7a55a1610c48" providerId="ADAL" clId="{020A9FEE-EE6D-4EAF-9AF7-FBCCAAEE2F44}" dt="2023-08-28T11:08:20.060" v="5" actId="2696"/>
        <pc:sldMkLst>
          <pc:docMk/>
          <pc:sldMk cId="1151149433" sldId="262"/>
        </pc:sldMkLst>
      </pc:sldChg>
      <pc:sldChg chg="del">
        <pc:chgData name="Rish, Ian" userId="2b14a4d8-96b1-4bbd-8e21-7a55a1610c48" providerId="ADAL" clId="{020A9FEE-EE6D-4EAF-9AF7-FBCCAAEE2F44}" dt="2023-08-28T11:08:14.096" v="4" actId="2696"/>
        <pc:sldMkLst>
          <pc:docMk/>
          <pc:sldMk cId="2073151954" sldId="263"/>
        </pc:sldMkLst>
      </pc:sldChg>
      <pc:sldChg chg="del">
        <pc:chgData name="Rish, Ian" userId="2b14a4d8-96b1-4bbd-8e21-7a55a1610c48" providerId="ADAL" clId="{020A9FEE-EE6D-4EAF-9AF7-FBCCAAEE2F44}" dt="2023-08-28T11:08:38.571" v="7" actId="2696"/>
        <pc:sldMkLst>
          <pc:docMk/>
          <pc:sldMk cId="3113486086" sldId="265"/>
        </pc:sldMkLst>
      </pc:sldChg>
      <pc:sldChg chg="modSp add mod">
        <pc:chgData name="Rish, Ian" userId="2b14a4d8-96b1-4bbd-8e21-7a55a1610c48" providerId="ADAL" clId="{020A9FEE-EE6D-4EAF-9AF7-FBCCAAEE2F44}" dt="2023-08-28T11:28:08.003" v="748"/>
        <pc:sldMkLst>
          <pc:docMk/>
          <pc:sldMk cId="1609979528" sldId="266"/>
        </pc:sldMkLst>
        <pc:spChg chg="mod">
          <ac:chgData name="Rish, Ian" userId="2b14a4d8-96b1-4bbd-8e21-7a55a1610c48" providerId="ADAL" clId="{020A9FEE-EE6D-4EAF-9AF7-FBCCAAEE2F44}" dt="2023-08-28T11:28:08.003" v="748"/>
          <ac:spMkLst>
            <pc:docMk/>
            <pc:sldMk cId="1609979528" sldId="266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24:03.290" v="721"/>
          <ac:spMkLst>
            <pc:docMk/>
            <pc:sldMk cId="1609979528" sldId="266"/>
            <ac:spMk id="12" creationId="{00000000-0000-0000-0000-000000000000}"/>
          </ac:spMkLst>
        </pc:spChg>
      </pc:sldChg>
      <pc:sldChg chg="add del">
        <pc:chgData name="Rish, Ian" userId="2b14a4d8-96b1-4bbd-8e21-7a55a1610c48" providerId="ADAL" clId="{020A9FEE-EE6D-4EAF-9AF7-FBCCAAEE2F44}" dt="2023-08-28T11:07:46.317" v="1" actId="2696"/>
        <pc:sldMkLst>
          <pc:docMk/>
          <pc:sldMk cId="3828096055" sldId="266"/>
        </pc:sldMkLst>
      </pc:sldChg>
      <pc:sldChg chg="modSp add mod">
        <pc:chgData name="Rish, Ian" userId="2b14a4d8-96b1-4bbd-8e21-7a55a1610c48" providerId="ADAL" clId="{020A9FEE-EE6D-4EAF-9AF7-FBCCAAEE2F44}" dt="2023-08-28T11:25:28.915" v="741" actId="20577"/>
        <pc:sldMkLst>
          <pc:docMk/>
          <pc:sldMk cId="458723426" sldId="267"/>
        </pc:sldMkLst>
        <pc:spChg chg="mod">
          <ac:chgData name="Rish, Ian" userId="2b14a4d8-96b1-4bbd-8e21-7a55a1610c48" providerId="ADAL" clId="{020A9FEE-EE6D-4EAF-9AF7-FBCCAAEE2F44}" dt="2023-08-28T11:24:52.185" v="736" actId="20577"/>
          <ac:spMkLst>
            <pc:docMk/>
            <pc:sldMk cId="458723426" sldId="267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25:28.915" v="741" actId="20577"/>
          <ac:spMkLst>
            <pc:docMk/>
            <pc:sldMk cId="458723426" sldId="267"/>
            <ac:spMk id="12" creationId="{00000000-0000-0000-0000-000000000000}"/>
          </ac:spMkLst>
        </pc:spChg>
      </pc:sldChg>
      <pc:sldChg chg="modSp add mod replId">
        <pc:chgData name="Rish, Ian" userId="2b14a4d8-96b1-4bbd-8e21-7a55a1610c48" providerId="ADAL" clId="{020A9FEE-EE6D-4EAF-9AF7-FBCCAAEE2F44}" dt="2023-08-28T11:30:24.121" v="816" actId="6549"/>
        <pc:sldMkLst>
          <pc:docMk/>
          <pc:sldMk cId="678810452" sldId="268"/>
        </pc:sldMkLst>
        <pc:spChg chg="mod">
          <ac:chgData name="Rish, Ian" userId="2b14a4d8-96b1-4bbd-8e21-7a55a1610c48" providerId="ADAL" clId="{020A9FEE-EE6D-4EAF-9AF7-FBCCAAEE2F44}" dt="2023-08-28T11:29:47.900" v="812" actId="27636"/>
          <ac:spMkLst>
            <pc:docMk/>
            <pc:sldMk cId="678810452" sldId="268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30:24.121" v="816" actId="6549"/>
          <ac:spMkLst>
            <pc:docMk/>
            <pc:sldMk cId="678810452" sldId="268"/>
            <ac:spMk id="12" creationId="{00000000-0000-0000-0000-000000000000}"/>
          </ac:spMkLst>
        </pc:spChg>
      </pc:sldChg>
      <pc:sldChg chg="modSp add mod">
        <pc:chgData name="Rish, Ian" userId="2b14a4d8-96b1-4bbd-8e21-7a55a1610c48" providerId="ADAL" clId="{020A9FEE-EE6D-4EAF-9AF7-FBCCAAEE2F44}" dt="2023-08-28T11:13:46.266" v="437" actId="20577"/>
        <pc:sldMkLst>
          <pc:docMk/>
          <pc:sldMk cId="2560507383" sldId="269"/>
        </pc:sldMkLst>
        <pc:spChg chg="mod">
          <ac:chgData name="Rish, Ian" userId="2b14a4d8-96b1-4bbd-8e21-7a55a1610c48" providerId="ADAL" clId="{020A9FEE-EE6D-4EAF-9AF7-FBCCAAEE2F44}" dt="2023-08-28T11:09:38.427" v="71" actId="20577"/>
          <ac:spMkLst>
            <pc:docMk/>
            <pc:sldMk cId="2560507383" sldId="269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13:46.266" v="437" actId="20577"/>
          <ac:spMkLst>
            <pc:docMk/>
            <pc:sldMk cId="2560507383" sldId="269"/>
            <ac:spMk id="12" creationId="{00000000-0000-0000-0000-000000000000}"/>
          </ac:spMkLst>
        </pc:spChg>
      </pc:sldChg>
      <pc:sldChg chg="modSp add mod">
        <pc:chgData name="Rish, Ian" userId="2b14a4d8-96b1-4bbd-8e21-7a55a1610c48" providerId="ADAL" clId="{020A9FEE-EE6D-4EAF-9AF7-FBCCAAEE2F44}" dt="2023-08-28T11:32:00.916" v="830" actId="20577"/>
        <pc:sldMkLst>
          <pc:docMk/>
          <pc:sldMk cId="1354914147" sldId="270"/>
        </pc:sldMkLst>
        <pc:spChg chg="mod">
          <ac:chgData name="Rish, Ian" userId="2b14a4d8-96b1-4bbd-8e21-7a55a1610c48" providerId="ADAL" clId="{020A9FEE-EE6D-4EAF-9AF7-FBCCAAEE2F44}" dt="2023-08-28T11:31:00.199" v="818" actId="27636"/>
          <ac:spMkLst>
            <pc:docMk/>
            <pc:sldMk cId="1354914147" sldId="270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32:00.916" v="830" actId="20577"/>
          <ac:spMkLst>
            <pc:docMk/>
            <pc:sldMk cId="1354914147" sldId="270"/>
            <ac:spMk id="12" creationId="{00000000-0000-0000-0000-000000000000}"/>
          </ac:spMkLst>
        </pc:spChg>
      </pc:sldChg>
      <pc:sldChg chg="modSp add mod replId">
        <pc:chgData name="Rish, Ian" userId="2b14a4d8-96b1-4bbd-8e21-7a55a1610c48" providerId="ADAL" clId="{020A9FEE-EE6D-4EAF-9AF7-FBCCAAEE2F44}" dt="2023-08-28T11:40:24.974" v="920" actId="6549"/>
        <pc:sldMkLst>
          <pc:docMk/>
          <pc:sldMk cId="959641727" sldId="271"/>
        </pc:sldMkLst>
        <pc:spChg chg="mod">
          <ac:chgData name="Rish, Ian" userId="2b14a4d8-96b1-4bbd-8e21-7a55a1610c48" providerId="ADAL" clId="{020A9FEE-EE6D-4EAF-9AF7-FBCCAAEE2F44}" dt="2023-08-28T11:36:24.060" v="895" actId="27636"/>
          <ac:spMkLst>
            <pc:docMk/>
            <pc:sldMk cId="959641727" sldId="271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40:24.974" v="920" actId="6549"/>
          <ac:spMkLst>
            <pc:docMk/>
            <pc:sldMk cId="959641727" sldId="271"/>
            <ac:spMk id="12" creationId="{00000000-0000-0000-0000-000000000000}"/>
          </ac:spMkLst>
        </pc:spChg>
      </pc:sldChg>
      <pc:sldChg chg="modSp add mod replId">
        <pc:chgData name="Rish, Ian" userId="2b14a4d8-96b1-4bbd-8e21-7a55a1610c48" providerId="ADAL" clId="{020A9FEE-EE6D-4EAF-9AF7-FBCCAAEE2F44}" dt="2023-08-28T11:37:42.195" v="904"/>
        <pc:sldMkLst>
          <pc:docMk/>
          <pc:sldMk cId="2909462308" sldId="272"/>
        </pc:sldMkLst>
        <pc:spChg chg="mod">
          <ac:chgData name="Rish, Ian" userId="2b14a4d8-96b1-4bbd-8e21-7a55a1610c48" providerId="ADAL" clId="{020A9FEE-EE6D-4EAF-9AF7-FBCCAAEE2F44}" dt="2023-08-28T11:37:12.158" v="900" actId="27636"/>
          <ac:spMkLst>
            <pc:docMk/>
            <pc:sldMk cId="2909462308" sldId="272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37:42.195" v="904"/>
          <ac:spMkLst>
            <pc:docMk/>
            <pc:sldMk cId="2909462308" sldId="272"/>
            <ac:spMk id="12" creationId="{00000000-0000-0000-0000-000000000000}"/>
          </ac:spMkLst>
        </pc:spChg>
      </pc:sldChg>
      <pc:sldChg chg="modSp add mod ord">
        <pc:chgData name="Rish, Ian" userId="2b14a4d8-96b1-4bbd-8e21-7a55a1610c48" providerId="ADAL" clId="{020A9FEE-EE6D-4EAF-9AF7-FBCCAAEE2F44}" dt="2023-08-28T11:35:30.847" v="891" actId="20577"/>
        <pc:sldMkLst>
          <pc:docMk/>
          <pc:sldMk cId="2326467176" sldId="273"/>
        </pc:sldMkLst>
        <pc:spChg chg="mod">
          <ac:chgData name="Rish, Ian" userId="2b14a4d8-96b1-4bbd-8e21-7a55a1610c48" providerId="ADAL" clId="{020A9FEE-EE6D-4EAF-9AF7-FBCCAAEE2F44}" dt="2023-08-28T11:34:36.525" v="864" actId="20577"/>
          <ac:spMkLst>
            <pc:docMk/>
            <pc:sldMk cId="2326467176" sldId="273"/>
            <ac:spMk id="9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35:30.847" v="891" actId="20577"/>
          <ac:spMkLst>
            <pc:docMk/>
            <pc:sldMk cId="2326467176" sldId="273"/>
            <ac:spMk id="15" creationId="{00000000-0000-0000-0000-000000000000}"/>
          </ac:spMkLst>
        </pc:spChg>
      </pc:sldChg>
      <pc:sldChg chg="modSp add mod ord">
        <pc:chgData name="Rish, Ian" userId="2b14a4d8-96b1-4bbd-8e21-7a55a1610c48" providerId="ADAL" clId="{020A9FEE-EE6D-4EAF-9AF7-FBCCAAEE2F44}" dt="2023-08-28T11:29:01.400" v="808" actId="20577"/>
        <pc:sldMkLst>
          <pc:docMk/>
          <pc:sldMk cId="4122985183" sldId="274"/>
        </pc:sldMkLst>
        <pc:spChg chg="mod">
          <ac:chgData name="Rish, Ian" userId="2b14a4d8-96b1-4bbd-8e21-7a55a1610c48" providerId="ADAL" clId="{020A9FEE-EE6D-4EAF-9AF7-FBCCAAEE2F44}" dt="2023-08-28T11:28:30.477" v="761" actId="20577"/>
          <ac:spMkLst>
            <pc:docMk/>
            <pc:sldMk cId="4122985183" sldId="274"/>
            <ac:spMk id="9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29:01.400" v="808" actId="20577"/>
          <ac:spMkLst>
            <pc:docMk/>
            <pc:sldMk cId="4122985183" sldId="274"/>
            <ac:spMk id="15" creationId="{00000000-0000-0000-0000-000000000000}"/>
          </ac:spMkLst>
        </pc:spChg>
      </pc:sldChg>
      <pc:sldChg chg="modSp add mod">
        <pc:chgData name="Rish, Ian" userId="2b14a4d8-96b1-4bbd-8e21-7a55a1610c48" providerId="ADAL" clId="{020A9FEE-EE6D-4EAF-9AF7-FBCCAAEE2F44}" dt="2023-08-28T11:26:44.791" v="745"/>
        <pc:sldMkLst>
          <pc:docMk/>
          <pc:sldMk cId="2093943121" sldId="275"/>
        </pc:sldMkLst>
        <pc:spChg chg="mod">
          <ac:chgData name="Rish, Ian" userId="2b14a4d8-96b1-4bbd-8e21-7a55a1610c48" providerId="ADAL" clId="{020A9FEE-EE6D-4EAF-9AF7-FBCCAAEE2F44}" dt="2023-08-28T11:26:19.688" v="742"/>
          <ac:spMkLst>
            <pc:docMk/>
            <pc:sldMk cId="2093943121" sldId="275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26:44.791" v="745"/>
          <ac:spMkLst>
            <pc:docMk/>
            <pc:sldMk cId="2093943121" sldId="275"/>
            <ac:spMk id="12" creationId="{00000000-0000-0000-0000-000000000000}"/>
          </ac:spMkLst>
        </pc:spChg>
      </pc:sldChg>
      <pc:sldChg chg="add del replId">
        <pc:chgData name="Rish, Ian" userId="2b14a4d8-96b1-4bbd-8e21-7a55a1610c48" providerId="ADAL" clId="{020A9FEE-EE6D-4EAF-9AF7-FBCCAAEE2F44}" dt="2023-08-28T11:28:17.157" v="749" actId="2696"/>
        <pc:sldMkLst>
          <pc:docMk/>
          <pc:sldMk cId="3975657732" sldId="276"/>
        </pc:sldMkLst>
      </pc:sldChg>
      <pc:sldChg chg="modSp add mod">
        <pc:chgData name="Rish, Ian" userId="2b14a4d8-96b1-4bbd-8e21-7a55a1610c48" providerId="ADAL" clId="{020A9FEE-EE6D-4EAF-9AF7-FBCCAAEE2F44}" dt="2023-08-28T11:34:07.482" v="852" actId="27636"/>
        <pc:sldMkLst>
          <pc:docMk/>
          <pc:sldMk cId="4050638165" sldId="276"/>
        </pc:sldMkLst>
        <pc:spChg chg="mod">
          <ac:chgData name="Rish, Ian" userId="2b14a4d8-96b1-4bbd-8e21-7a55a1610c48" providerId="ADAL" clId="{020A9FEE-EE6D-4EAF-9AF7-FBCCAAEE2F44}" dt="2023-08-28T11:32:45.031" v="834" actId="1076"/>
          <ac:spMkLst>
            <pc:docMk/>
            <pc:sldMk cId="4050638165" sldId="276"/>
            <ac:spMk id="2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32:38.421" v="832" actId="27636"/>
          <ac:spMkLst>
            <pc:docMk/>
            <pc:sldMk cId="4050638165" sldId="276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34:07.482" v="852" actId="27636"/>
          <ac:spMkLst>
            <pc:docMk/>
            <pc:sldMk cId="4050638165" sldId="276"/>
            <ac:spMk id="12" creationId="{00000000-0000-0000-0000-000000000000}"/>
          </ac:spMkLst>
        </pc:spChg>
      </pc:sldChg>
      <pc:sldChg chg="modSp add mod">
        <pc:chgData name="Rish, Ian" userId="2b14a4d8-96b1-4bbd-8e21-7a55a1610c48" providerId="ADAL" clId="{020A9FEE-EE6D-4EAF-9AF7-FBCCAAEE2F44}" dt="2023-08-28T11:39:00.006" v="912"/>
        <pc:sldMkLst>
          <pc:docMk/>
          <pc:sldMk cId="682408094" sldId="277"/>
        </pc:sldMkLst>
        <pc:spChg chg="mod">
          <ac:chgData name="Rish, Ian" userId="2b14a4d8-96b1-4bbd-8e21-7a55a1610c48" providerId="ADAL" clId="{020A9FEE-EE6D-4EAF-9AF7-FBCCAAEE2F44}" dt="2023-08-28T11:38:29.003" v="909" actId="27636"/>
          <ac:spMkLst>
            <pc:docMk/>
            <pc:sldMk cId="682408094" sldId="277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39:00.006" v="912"/>
          <ac:spMkLst>
            <pc:docMk/>
            <pc:sldMk cId="682408094" sldId="277"/>
            <ac:spMk id="12" creationId="{00000000-0000-0000-0000-000000000000}"/>
          </ac:spMkLst>
        </pc:spChg>
      </pc:sldChg>
      <pc:sldChg chg="add del replId">
        <pc:chgData name="Rish, Ian" userId="2b14a4d8-96b1-4bbd-8e21-7a55a1610c48" providerId="ADAL" clId="{020A9FEE-EE6D-4EAF-9AF7-FBCCAAEE2F44}" dt="2023-08-28T11:34:27.924" v="853" actId="2696"/>
        <pc:sldMkLst>
          <pc:docMk/>
          <pc:sldMk cId="2091880940" sldId="277"/>
        </pc:sldMkLst>
      </pc:sldChg>
      <pc:sldChg chg="modSp add mod replId">
        <pc:chgData name="Rish, Ian" userId="2b14a4d8-96b1-4bbd-8e21-7a55a1610c48" providerId="ADAL" clId="{020A9FEE-EE6D-4EAF-9AF7-FBCCAAEE2F44}" dt="2023-08-28T11:40:10.551" v="919" actId="6549"/>
        <pc:sldMkLst>
          <pc:docMk/>
          <pc:sldMk cId="3720028664" sldId="278"/>
        </pc:sldMkLst>
        <pc:spChg chg="mod">
          <ac:chgData name="Rish, Ian" userId="2b14a4d8-96b1-4bbd-8e21-7a55a1610c48" providerId="ADAL" clId="{020A9FEE-EE6D-4EAF-9AF7-FBCCAAEE2F44}" dt="2023-08-28T11:39:43.682" v="915" actId="27636"/>
          <ac:spMkLst>
            <pc:docMk/>
            <pc:sldMk cId="3720028664" sldId="278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40:10.551" v="919" actId="6549"/>
          <ac:spMkLst>
            <pc:docMk/>
            <pc:sldMk cId="3720028664" sldId="278"/>
            <ac:spMk id="12" creationId="{00000000-0000-0000-0000-000000000000}"/>
          </ac:spMkLst>
        </pc:spChg>
      </pc:sldChg>
      <pc:sldChg chg="modSp add mod">
        <pc:chgData name="Rish, Ian" userId="2b14a4d8-96b1-4bbd-8e21-7a55a1610c48" providerId="ADAL" clId="{020A9FEE-EE6D-4EAF-9AF7-FBCCAAEE2F44}" dt="2023-08-28T11:41:19.168" v="927" actId="6549"/>
        <pc:sldMkLst>
          <pc:docMk/>
          <pc:sldMk cId="141956178" sldId="279"/>
        </pc:sldMkLst>
        <pc:spChg chg="mod">
          <ac:chgData name="Rish, Ian" userId="2b14a4d8-96b1-4bbd-8e21-7a55a1610c48" providerId="ADAL" clId="{020A9FEE-EE6D-4EAF-9AF7-FBCCAAEE2F44}" dt="2023-08-28T11:40:52.233" v="923" actId="27636"/>
          <ac:spMkLst>
            <pc:docMk/>
            <pc:sldMk cId="141956178" sldId="279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41:19.168" v="927" actId="6549"/>
          <ac:spMkLst>
            <pc:docMk/>
            <pc:sldMk cId="141956178" sldId="279"/>
            <ac:spMk id="12" creationId="{00000000-0000-0000-0000-000000000000}"/>
          </ac:spMkLst>
        </pc:spChg>
      </pc:sldChg>
      <pc:sldChg chg="modSp add mod replId">
        <pc:chgData name="Rish, Ian" userId="2b14a4d8-96b1-4bbd-8e21-7a55a1610c48" providerId="ADAL" clId="{020A9FEE-EE6D-4EAF-9AF7-FBCCAAEE2F44}" dt="2023-08-28T11:43:03.813" v="940" actId="6549"/>
        <pc:sldMkLst>
          <pc:docMk/>
          <pc:sldMk cId="1278781055" sldId="280"/>
        </pc:sldMkLst>
        <pc:spChg chg="mod">
          <ac:chgData name="Rish, Ian" userId="2b14a4d8-96b1-4bbd-8e21-7a55a1610c48" providerId="ADAL" clId="{020A9FEE-EE6D-4EAF-9AF7-FBCCAAEE2F44}" dt="2023-08-28T11:42:29.304" v="935" actId="20577"/>
          <ac:spMkLst>
            <pc:docMk/>
            <pc:sldMk cId="1278781055" sldId="280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1:43:03.813" v="940" actId="6549"/>
          <ac:spMkLst>
            <pc:docMk/>
            <pc:sldMk cId="1278781055" sldId="280"/>
            <ac:spMk id="12" creationId="{00000000-0000-0000-0000-000000000000}"/>
          </ac:spMkLst>
        </pc:spChg>
      </pc:sldChg>
      <pc:sldChg chg="modSp add mod replId">
        <pc:chgData name="Rish, Ian" userId="2b14a4d8-96b1-4bbd-8e21-7a55a1610c48" providerId="ADAL" clId="{020A9FEE-EE6D-4EAF-9AF7-FBCCAAEE2F44}" dt="2023-08-28T12:08:26.331" v="948" actId="6549"/>
        <pc:sldMkLst>
          <pc:docMk/>
          <pc:sldMk cId="701581196" sldId="281"/>
        </pc:sldMkLst>
        <pc:spChg chg="mod">
          <ac:chgData name="Rish, Ian" userId="2b14a4d8-96b1-4bbd-8e21-7a55a1610c48" providerId="ADAL" clId="{020A9FEE-EE6D-4EAF-9AF7-FBCCAAEE2F44}" dt="2023-08-28T12:07:37.229" v="942" actId="27636"/>
          <ac:spMkLst>
            <pc:docMk/>
            <pc:sldMk cId="701581196" sldId="281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2:08:26.331" v="948" actId="6549"/>
          <ac:spMkLst>
            <pc:docMk/>
            <pc:sldMk cId="701581196" sldId="281"/>
            <ac:spMk id="12" creationId="{00000000-0000-0000-0000-000000000000}"/>
          </ac:spMkLst>
        </pc:spChg>
      </pc:sldChg>
      <pc:sldChg chg="add del replId">
        <pc:chgData name="Rish, Ian" userId="2b14a4d8-96b1-4bbd-8e21-7a55a1610c48" providerId="ADAL" clId="{020A9FEE-EE6D-4EAF-9AF7-FBCCAAEE2F44}" dt="2023-08-28T12:10:44.466" v="960" actId="2696"/>
        <pc:sldMkLst>
          <pc:docMk/>
          <pc:sldMk cId="2787011436" sldId="282"/>
        </pc:sldMkLst>
      </pc:sldChg>
      <pc:sldChg chg="modSp add mod">
        <pc:chgData name="Rish, Ian" userId="2b14a4d8-96b1-4bbd-8e21-7a55a1610c48" providerId="ADAL" clId="{020A9FEE-EE6D-4EAF-9AF7-FBCCAAEE2F44}" dt="2023-08-28T12:09:29.643" v="953"/>
        <pc:sldMkLst>
          <pc:docMk/>
          <pc:sldMk cId="2395439128" sldId="283"/>
        </pc:sldMkLst>
        <pc:spChg chg="mod">
          <ac:chgData name="Rish, Ian" userId="2b14a4d8-96b1-4bbd-8e21-7a55a1610c48" providerId="ADAL" clId="{020A9FEE-EE6D-4EAF-9AF7-FBCCAAEE2F44}" dt="2023-08-28T12:09:01.587" v="950"/>
          <ac:spMkLst>
            <pc:docMk/>
            <pc:sldMk cId="2395439128" sldId="283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2:09:29.643" v="953"/>
          <ac:spMkLst>
            <pc:docMk/>
            <pc:sldMk cId="2395439128" sldId="283"/>
            <ac:spMk id="12" creationId="{00000000-0000-0000-0000-000000000000}"/>
          </ac:spMkLst>
        </pc:spChg>
      </pc:sldChg>
      <pc:sldChg chg="modSp add mod replId">
        <pc:chgData name="Rish, Ian" userId="2b14a4d8-96b1-4bbd-8e21-7a55a1610c48" providerId="ADAL" clId="{020A9FEE-EE6D-4EAF-9AF7-FBCCAAEE2F44}" dt="2023-08-28T12:10:36.319" v="959" actId="6549"/>
        <pc:sldMkLst>
          <pc:docMk/>
          <pc:sldMk cId="1594332034" sldId="284"/>
        </pc:sldMkLst>
        <pc:spChg chg="mod">
          <ac:chgData name="Rish, Ian" userId="2b14a4d8-96b1-4bbd-8e21-7a55a1610c48" providerId="ADAL" clId="{020A9FEE-EE6D-4EAF-9AF7-FBCCAAEE2F44}" dt="2023-08-28T12:10:07.397" v="955"/>
          <ac:spMkLst>
            <pc:docMk/>
            <pc:sldMk cId="1594332034" sldId="284"/>
            <ac:spMk id="11" creationId="{00000000-0000-0000-0000-000000000000}"/>
          </ac:spMkLst>
        </pc:spChg>
        <pc:spChg chg="mod">
          <ac:chgData name="Rish, Ian" userId="2b14a4d8-96b1-4bbd-8e21-7a55a1610c48" providerId="ADAL" clId="{020A9FEE-EE6D-4EAF-9AF7-FBCCAAEE2F44}" dt="2023-08-28T12:10:36.319" v="959" actId="6549"/>
          <ac:spMkLst>
            <pc:docMk/>
            <pc:sldMk cId="1594332034" sldId="284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2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7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6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2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4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D2FA3-B6DA-4545-B18D-5AB49AB9416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2322-4FE4-4045-BAD0-633C239F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9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0"/>
            <a:ext cx="6102221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686" y="2956300"/>
            <a:ext cx="6633165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PMED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dirty="0">
                <a:latin typeface="Arial" panose="020B0604020202020204" pitchFamily="34" charset="0"/>
                <a:cs typeface="Arial" panose="020B0604020202020204" pitchFamily="34" charset="0"/>
              </a:rPr>
              <a:t>Long Range Plan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5457" y="4472783"/>
            <a:ext cx="4181670" cy="2473"/>
          </a:xfrm>
          <a:prstGeom prst="line">
            <a:avLst/>
          </a:prstGeom>
          <a:ln w="28575">
            <a:solidFill>
              <a:srgbClr val="D53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3" y="5650813"/>
            <a:ext cx="3467599" cy="9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>
            <a:normAutofit fontScale="90000"/>
          </a:bodyPr>
          <a:lstStyle/>
          <a:p>
            <a:r>
              <a:rPr lang="en-US" dirty="0"/>
              <a:t>Include bootstrapping and jackknifing statistical procedures in the CAT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07902" y="1296557"/>
            <a:ext cx="7691076" cy="4581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Users would like to be able to execute standard statistical procedures when a low number of designs are available.</a:t>
            </a:r>
          </a:p>
          <a:p>
            <a:pPr marL="0" indent="0">
              <a:buNone/>
            </a:pPr>
            <a:r>
              <a:rPr lang="en-US" sz="2800" dirty="0"/>
              <a:t>Bootstrapping is a statistical procedure that resample a single dataset to create many simulated samples.</a:t>
            </a:r>
          </a:p>
          <a:p>
            <a:pPr marL="0" indent="0">
              <a:buNone/>
            </a:pPr>
            <a:r>
              <a:rPr lang="en-US" sz="2800" dirty="0"/>
              <a:t>Jackknifing is a statistical procedure used to reduce the bias of a statistic in its estimation of a population parameter and obtain an estimate of the standard error of the statistic.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1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Automated integration between </a:t>
            </a:r>
            <a:r>
              <a:rPr lang="en-US" dirty="0" err="1"/>
              <a:t>BcT</a:t>
            </a:r>
            <a:r>
              <a:rPr lang="en-US" dirty="0"/>
              <a:t> generated DGPX files and PMED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29804" y="1379828"/>
            <a:ext cx="7691076" cy="40189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Users shall be able to directly create a PMED design from the </a:t>
            </a:r>
            <a:r>
              <a:rPr lang="en-US" dirty="0" err="1"/>
              <a:t>BcT</a:t>
            </a:r>
            <a:r>
              <a:rPr lang="en-US" dirty="0"/>
              <a:t> interface.</a:t>
            </a:r>
          </a:p>
          <a:p>
            <a:pPr marL="0" indent="0">
              <a:buNone/>
            </a:pPr>
            <a:r>
              <a:rPr lang="en-US" dirty="0"/>
              <a:t>Users will be asked if they want to export the generated DGPX file from the </a:t>
            </a:r>
            <a:r>
              <a:rPr lang="en-US" dirty="0" err="1"/>
              <a:t>BcT</a:t>
            </a:r>
            <a:r>
              <a:rPr lang="en-US" dirty="0"/>
              <a:t> to a file, or if they wish to immediately export it to the PMED system.</a:t>
            </a:r>
          </a:p>
          <a:p>
            <a:pPr marL="0" indent="0">
              <a:buNone/>
            </a:pPr>
            <a:r>
              <a:rPr lang="en-US" dirty="0"/>
              <a:t>If the user elects to export directly into PMED, the app will switch to the PMED user interface and load their newly generated design with all of the data from the </a:t>
            </a:r>
            <a:r>
              <a:rPr lang="en-US" dirty="0" err="1"/>
              <a:t>BcT</a:t>
            </a:r>
            <a:r>
              <a:rPr lang="en-US" dirty="0"/>
              <a:t> included.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3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4673"/>
            <a:ext cx="12192000" cy="483327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42025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 and Enhanced Features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779"/>
            <a:ext cx="6273328" cy="3657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79964"/>
            <a:ext cx="10515600" cy="1027687"/>
          </a:xfrm>
        </p:spPr>
        <p:txBody>
          <a:bodyPr>
            <a:normAutofit/>
          </a:bodyPr>
          <a:lstStyle/>
          <a:p>
            <a:r>
              <a:rPr lang="en-US" sz="4000" dirty="0"/>
              <a:t>Final Topic	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6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>
            <a:normAutofit fontScale="90000"/>
          </a:bodyPr>
          <a:lstStyle/>
          <a:p>
            <a:r>
              <a:rPr lang="en-US" dirty="0"/>
              <a:t>Allow user defined workspace materials to NOT include system default materials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shall be able to select a checkbox which will disable the use of default materials for an entire workspace.</a:t>
            </a:r>
          </a:p>
          <a:p>
            <a:pPr marL="0" indent="0">
              <a:buNone/>
            </a:pPr>
            <a:r>
              <a:rPr lang="en-US" dirty="0"/>
              <a:t>This will require users to utilize agency specified/defined material data for all their designs.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4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>
            <a:normAutofit fontScale="90000"/>
          </a:bodyPr>
          <a:lstStyle/>
          <a:p>
            <a:r>
              <a:rPr lang="en-US" dirty="0"/>
              <a:t>Apply switching between log scale and base 10 scale in the unbound base and subgrade modulus vs. time graphs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will be able to switch between the log scale and base 10 scales in the unbound base and subgrade modulus vs. time graphs in the user interface.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6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>
            <a:normAutofit fontScale="90000"/>
          </a:bodyPr>
          <a:lstStyle/>
          <a:p>
            <a:r>
              <a:rPr lang="en-US" dirty="0"/>
              <a:t>Add “total” row to vehicle class distribution and monthly adjustment in the traffic component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will be able to see that their vehicle class distribution and monthly adjustment percentages are adding up correctly to 100% and 12 respectively.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>
            <a:normAutofit fontScale="90000"/>
          </a:bodyPr>
          <a:lstStyle/>
          <a:p>
            <a:r>
              <a:rPr lang="en-US" dirty="0"/>
              <a:t>Allow users to assign a library as a “default provider”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will be able to set libraries as defaults when creating designs.</a:t>
            </a:r>
          </a:p>
          <a:p>
            <a:pPr marL="0" indent="0">
              <a:buNone/>
            </a:pPr>
            <a:r>
              <a:rPr lang="en-US" dirty="0"/>
              <a:t>For example, a traffic library might be set as “default” in which case all designs within a workspace, when created, would use that traffic library for its traffic values.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2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>
            <a:normAutofit fontScale="90000"/>
          </a:bodyPr>
          <a:lstStyle/>
          <a:p>
            <a:r>
              <a:rPr lang="en-US" dirty="0"/>
              <a:t>Allow users to pin and/or favorite layers in the layer structure editor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will be able to “pin” layers within the layer structure editor so they can quickly access common layer selections at their agency.</a:t>
            </a:r>
          </a:p>
          <a:p>
            <a:pPr marL="0" indent="0">
              <a:buNone/>
            </a:pPr>
            <a:r>
              <a:rPr lang="en-US" dirty="0"/>
              <a:t>Conversely, users can “favorite” a layer. Favorited layers always appear at the top of the layer selection editor component.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6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>
            <a:normAutofit fontScale="90000"/>
          </a:bodyPr>
          <a:lstStyle/>
          <a:p>
            <a:r>
              <a:rPr lang="en-US" dirty="0"/>
              <a:t>Allow users to set a default location for the climate map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will be able to set a default location for the climate map for their agency as part of their workspace settings.</a:t>
            </a:r>
          </a:p>
          <a:p>
            <a:pPr marL="0" indent="0">
              <a:buNone/>
            </a:pPr>
            <a:r>
              <a:rPr lang="en-US" dirty="0"/>
              <a:t>Setting a default climate location for a workspace will always load the nearest nine MERRA data points to the selected location.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8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>
            <a:normAutofit fontScale="90000"/>
          </a:bodyPr>
          <a:lstStyle/>
          <a:p>
            <a:r>
              <a:rPr lang="en-US" dirty="0"/>
              <a:t>Allow users to copy/paste data into the individual axle load types (single, tandem, tridem, quad)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shall be able to copy and paste data to and from the individual axle load types nodes (single, tandem, tridem, and quad).</a:t>
            </a:r>
          </a:p>
          <a:p>
            <a:pPr marL="0" indent="0">
              <a:buNone/>
            </a:pPr>
            <a:r>
              <a:rPr lang="en-US" dirty="0"/>
              <a:t>Currently, users can download the format for copying and pasting for all four axle load types at once.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/>
          <a:lstStyle/>
          <a:p>
            <a:r>
              <a:rPr lang="en-US" dirty="0"/>
              <a:t>Long Range Plan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goal of the Long Range Plan is to prioritize Enhancements to the AASHTOWare PMED Software over multiple years so that PMED can stay inline with current practices and be a daily production based pavement design software.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/>
          <a:lstStyle/>
          <a:p>
            <a:r>
              <a:rPr lang="en-US" dirty="0"/>
              <a:t>Allow users to export traffic charts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shall be able to export the traffic charts to Excel.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3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/>
          <a:lstStyle/>
          <a:p>
            <a:r>
              <a:rPr lang="en-US" dirty="0"/>
              <a:t>Library sharing feature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shall be able to mark a library as “shareable”.</a:t>
            </a:r>
          </a:p>
          <a:p>
            <a:pPr marL="0" indent="0">
              <a:buNone/>
            </a:pPr>
            <a:r>
              <a:rPr lang="en-US" dirty="0"/>
              <a:t>A shareable library allows users from selected tenants to create an exact copy of the library on their tenant for use in their designs.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1617"/>
            <a:ext cx="12192000" cy="6869617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1617"/>
            <a:ext cx="12192000" cy="6869617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523" y="3263052"/>
            <a:ext cx="4493538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66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/>
          <a:lstStyle/>
          <a:p>
            <a:r>
              <a:rPr lang="en-US" dirty="0"/>
              <a:t>LRP Overview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Topic Areas </a:t>
            </a:r>
          </a:p>
          <a:p>
            <a:r>
              <a:rPr lang="en-US" dirty="0"/>
              <a:t>Design Strategy Enhancements</a:t>
            </a:r>
          </a:p>
          <a:p>
            <a:r>
              <a:rPr lang="en-US" dirty="0"/>
              <a:t>PMED Suite of Tools</a:t>
            </a:r>
          </a:p>
          <a:p>
            <a:r>
              <a:rPr lang="en-US" dirty="0"/>
              <a:t>New and Enhanced Features</a:t>
            </a:r>
          </a:p>
          <a:p>
            <a:r>
              <a:rPr lang="en-US" dirty="0"/>
              <a:t>Technical Debt (Not Presented here)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4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4673"/>
            <a:ext cx="12192000" cy="483327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42025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PMED Design Strategy Enhancements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779"/>
            <a:ext cx="6273328" cy="3657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79964"/>
            <a:ext cx="10515600" cy="1027687"/>
          </a:xfrm>
        </p:spPr>
        <p:txBody>
          <a:bodyPr>
            <a:normAutofit/>
          </a:bodyPr>
          <a:lstStyle/>
          <a:p>
            <a:r>
              <a:rPr lang="en-US" sz="4000" dirty="0"/>
              <a:t>First topic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7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/>
          <a:lstStyle/>
          <a:p>
            <a:r>
              <a:rPr lang="en-US" dirty="0"/>
              <a:t>Effect of Shrink-Swell and Frost Heave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Integration of NCHRP 1-59 into PMED. Proposed Enhancements to Pavement ME Design: Improved Consideration of the Influence of Subgrade Soils Susceptible to Shrink/Swell and/or Frost Heave on Pavement Performance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/>
          <a:lstStyle/>
          <a:p>
            <a:r>
              <a:rPr lang="en-US" dirty="0"/>
              <a:t>Special Traffic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Include the ability to use Super Single, Wide base tires, and heavy loaded vehicles for traffic analysis.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2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/>
          <a:lstStyle/>
          <a:p>
            <a:r>
              <a:rPr lang="en-US" dirty="0"/>
              <a:t>MERRA-2 Improvements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Enhancements of Climatic Inputs and Related Models for Pavement ME Using LTPP Climate Tool (MERRA-2); NCHRP 20-50(21)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4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4673"/>
            <a:ext cx="12192000" cy="483327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42025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AASHTOWare PMED Suite of Tools Enhancements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779"/>
            <a:ext cx="6273328" cy="3657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79964"/>
            <a:ext cx="10515600" cy="1027687"/>
          </a:xfrm>
        </p:spPr>
        <p:txBody>
          <a:bodyPr>
            <a:normAutofit/>
          </a:bodyPr>
          <a:lstStyle/>
          <a:p>
            <a:r>
              <a:rPr lang="en-US" sz="4000" dirty="0"/>
              <a:t>Second Topic	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8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4054764" cy="6858000"/>
          </a:xfrm>
          <a:prstGeom prst="rect">
            <a:avLst/>
          </a:prstGeom>
          <a:solidFill>
            <a:srgbClr val="D5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978"/>
            <a:ext cx="6273328" cy="3657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0388"/>
            <a:ext cx="3932237" cy="1077224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user queue information feedback component in the CAT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68132" y="2129963"/>
            <a:ext cx="7691076" cy="4581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would like to know the status of their verification, calibration, and validation design runs in the CAT.</a:t>
            </a:r>
          </a:p>
          <a:p>
            <a:pPr marL="0" indent="0">
              <a:buNone/>
            </a:pPr>
            <a:r>
              <a:rPr lang="en-US" dirty="0"/>
              <a:t>This feature will provide the user with the status of their design runs, showing them as queued, running, or failed, and provide them with a rough estimate to completion.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6" y="5460274"/>
            <a:ext cx="2357309" cy="6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5D52CCBB8F1042A4418AD703A9366E" ma:contentTypeVersion="0" ma:contentTypeDescription="Create a new document." ma:contentTypeScope="" ma:versionID="4a98f17a1569a913005d356564292d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c3a7447a7246b5c45829a245a11fa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6ECB4E-C9EF-489C-8850-ADDC93A00E01}"/>
</file>

<file path=customXml/itemProps2.xml><?xml version="1.0" encoding="utf-8"?>
<ds:datastoreItem xmlns:ds="http://schemas.openxmlformats.org/officeDocument/2006/customXml" ds:itemID="{6AB16416-D940-4AEF-A565-49B699FA81A9}"/>
</file>

<file path=customXml/itemProps3.xml><?xml version="1.0" encoding="utf-8"?>
<ds:datastoreItem xmlns:ds="http://schemas.openxmlformats.org/officeDocument/2006/customXml" ds:itemID="{3C77C533-763A-4385-8263-60062630B9CF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890</Words>
  <Application>Microsoft Office PowerPoint</Application>
  <PresentationFormat>Widescreen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Long Range Plan  </vt:lpstr>
      <vt:lpstr>LRP Overview</vt:lpstr>
      <vt:lpstr>First topic</vt:lpstr>
      <vt:lpstr>Effect of Shrink-Swell and Frost Heave</vt:lpstr>
      <vt:lpstr>Special Traffic  </vt:lpstr>
      <vt:lpstr>MERRA-2 Improvements  </vt:lpstr>
      <vt:lpstr>Second Topic   </vt:lpstr>
      <vt:lpstr>Create user queue information feedback component in the CAT  </vt:lpstr>
      <vt:lpstr>Include bootstrapping and jackknifing statistical procedures in the CAT  </vt:lpstr>
      <vt:lpstr>Automated integration between BcT generated DGPX files and PMED  </vt:lpstr>
      <vt:lpstr>Final Topic   </vt:lpstr>
      <vt:lpstr>Allow user defined workspace materials to NOT include system default materials  </vt:lpstr>
      <vt:lpstr>Apply switching between log scale and base 10 scale in the unbound base and subgrade modulus vs. time graphs  </vt:lpstr>
      <vt:lpstr>Add “total” row to vehicle class distribution and monthly adjustment in the traffic component  </vt:lpstr>
      <vt:lpstr>Allow users to assign a library as a “default provider”  </vt:lpstr>
      <vt:lpstr>Allow users to pin and/or favorite layers in the layer structure editor  </vt:lpstr>
      <vt:lpstr>Allow users to set a default location for the climate map </vt:lpstr>
      <vt:lpstr>Allow users to copy/paste data into the individual axle load types (single, tandem, tridem, quad)  </vt:lpstr>
      <vt:lpstr>Allow users to export traffic charts  </vt:lpstr>
      <vt:lpstr>Library sharing feature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&amp; Logos </dc:title>
  <dc:creator>Berkley, Alexis</dc:creator>
  <cp:lastModifiedBy>Rish, Ian</cp:lastModifiedBy>
  <cp:revision>13</cp:revision>
  <dcterms:created xsi:type="dcterms:W3CDTF">2023-01-06T14:33:04Z</dcterms:created>
  <dcterms:modified xsi:type="dcterms:W3CDTF">2023-08-28T12:10:49Z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0x0101002D5D52CCBB8F1042A4418AD703A9366E</vt:lpwstr>
  </property>
</Properties>
</file>